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9166" userDrawn="1">
          <p15:clr>
            <a:srgbClr val="A4A3A4"/>
          </p15:clr>
        </p15:guide>
        <p15:guide id="2" pos="332" userDrawn="1">
          <p15:clr>
            <a:srgbClr val="A4A3A4"/>
          </p15:clr>
        </p15:guide>
        <p15:guide id="3" pos="3188" userDrawn="1">
          <p15:clr>
            <a:srgbClr val="A4A3A4"/>
          </p15:clr>
        </p15:guide>
        <p15:guide id="4" pos="3596" userDrawn="1">
          <p15:clr>
            <a:srgbClr val="A4A3A4"/>
          </p15:clr>
        </p15:guide>
        <p15:guide id="5" pos="9068" userDrawn="1">
          <p15:clr>
            <a:srgbClr val="A4A3A4"/>
          </p15:clr>
        </p15:guide>
        <p15:guide id="6" pos="9476" userDrawn="1">
          <p15:clr>
            <a:srgbClr val="A4A3A4"/>
          </p15:clr>
        </p15:guide>
        <p15:guide id="7" pos="12332" userDrawn="1">
          <p15:clr>
            <a:srgbClr val="A4A3A4"/>
          </p15:clr>
        </p15:guide>
        <p15:guide id="8" orient="horz" pos="310" userDrawn="1">
          <p15:clr>
            <a:srgbClr val="A4A3A4"/>
          </p15:clr>
        </p15:guide>
        <p15:guide id="9" pos="6452" userDrawn="1">
          <p15:clr>
            <a:srgbClr val="A4A3A4"/>
          </p15:clr>
        </p15:guide>
        <p15:guide id="10" pos="6140" userDrawn="1">
          <p15:clr>
            <a:srgbClr val="A4A3A4"/>
          </p15:clr>
        </p15:guide>
        <p15:guide id="11" orient="horz" pos="3238" userDrawn="1">
          <p15:clr>
            <a:srgbClr val="A4A3A4"/>
          </p15:clr>
        </p15:guide>
        <p15:guide id="12" orient="horz" pos="2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6F3E"/>
    <a:srgbClr val="CEB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F0B73-56F5-4E43-9F3E-B119DBB9FFE8}" v="3" dt="2023-08-06T20:49:52.70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4"/>
  </p:normalViewPr>
  <p:slideViewPr>
    <p:cSldViewPr snapToGrid="0">
      <p:cViewPr varScale="1">
        <p:scale>
          <a:sx n="28" d="100"/>
          <a:sy n="28" d="100"/>
        </p:scale>
        <p:origin x="1410" y="90"/>
      </p:cViewPr>
      <p:guideLst>
        <p:guide orient="horz" pos="9166"/>
        <p:guide pos="332"/>
        <p:guide pos="3188"/>
        <p:guide pos="3596"/>
        <p:guide pos="9068"/>
        <p:guide pos="9476"/>
        <p:guide pos="12332"/>
        <p:guide orient="horz" pos="310"/>
        <p:guide pos="6452"/>
        <p:guide pos="6140"/>
        <p:guide orient="horz" pos="3238"/>
        <p:guide orient="horz" pos="21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28" d="100"/>
          <a:sy n="28" d="100"/>
        </p:scale>
        <p:origin x="203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C7FF0B73-56F5-4E43-9F3E-B119DBB9FFE8}"/>
    <pc:docChg chg="custSel modSld modMainMaster">
      <pc:chgData name="Karan Warren" userId="6f406eaeaa8d3d0b" providerId="LiveId" clId="{C7FF0B73-56F5-4E43-9F3E-B119DBB9FFE8}" dt="2023-08-06T20:50:32.946" v="5" actId="1076"/>
      <pc:docMkLst>
        <pc:docMk/>
      </pc:docMkLst>
      <pc:sldChg chg="delSp modSp mod">
        <pc:chgData name="Karan Warren" userId="6f406eaeaa8d3d0b" providerId="LiveId" clId="{C7FF0B73-56F5-4E43-9F3E-B119DBB9FFE8}" dt="2023-08-06T20:49:47.093" v="2" actId="21"/>
        <pc:sldMkLst>
          <pc:docMk/>
          <pc:sldMk cId="0" sldId="256"/>
        </pc:sldMkLst>
        <pc:spChg chg="del">
          <ac:chgData name="Karan Warren" userId="6f406eaeaa8d3d0b" providerId="LiveId" clId="{C7FF0B73-56F5-4E43-9F3E-B119DBB9FFE8}" dt="2023-08-06T20:49:16.233" v="0" actId="478"/>
          <ac:spMkLst>
            <pc:docMk/>
            <pc:sldMk cId="0" sldId="256"/>
            <ac:spMk id="19" creationId="{00000000-0000-0000-0000-000000000000}"/>
          </ac:spMkLst>
        </pc:spChg>
        <pc:picChg chg="del mod">
          <ac:chgData name="Karan Warren" userId="6f406eaeaa8d3d0b" providerId="LiveId" clId="{C7FF0B73-56F5-4E43-9F3E-B119DBB9FFE8}" dt="2023-08-06T20:49:47.093" v="2" actId="21"/>
          <ac:picMkLst>
            <pc:docMk/>
            <pc:sldMk cId="0" sldId="256"/>
            <ac:picMk id="16" creationId="{00000000-0000-0000-0000-000000000000}"/>
          </ac:picMkLst>
        </pc:picChg>
      </pc:sldChg>
      <pc:sldMasterChg chg="modSldLayout">
        <pc:chgData name="Karan Warren" userId="6f406eaeaa8d3d0b" providerId="LiveId" clId="{C7FF0B73-56F5-4E43-9F3E-B119DBB9FFE8}" dt="2023-08-06T20:50:32.946" v="5" actId="1076"/>
        <pc:sldMasterMkLst>
          <pc:docMk/>
          <pc:sldMasterMk cId="0" sldId="2147483648"/>
        </pc:sldMasterMkLst>
        <pc:sldLayoutChg chg="addSp modSp mod">
          <pc:chgData name="Karan Warren" userId="6f406eaeaa8d3d0b" providerId="LiveId" clId="{C7FF0B73-56F5-4E43-9F3E-B119DBB9FFE8}" dt="2023-08-06T20:50:32.946" v="5" actId="1076"/>
          <pc:sldLayoutMkLst>
            <pc:docMk/>
            <pc:sldMasterMk cId="0" sldId="2147483648"/>
            <pc:sldLayoutMk cId="0" sldId="2147483662"/>
          </pc:sldLayoutMkLst>
          <pc:picChg chg="add mod">
            <ac:chgData name="Karan Warren" userId="6f406eaeaa8d3d0b" providerId="LiveId" clId="{C7FF0B73-56F5-4E43-9F3E-B119DBB9FFE8}" dt="2023-08-06T20:50:32.946" v="5" actId="1076"/>
            <ac:picMkLst>
              <pc:docMk/>
              <pc:sldMasterMk cId="0" sldId="2147483648"/>
              <pc:sldLayoutMk cId="0" sldId="2147483662"/>
              <ac:picMk id="7" creationId="{779F9009-8D25-1300-CC06-3C2B03425B1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48B697-DA97-AD49-975B-54CE29258B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69A78-E382-CCE4-7AB0-D95F79CB89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8BD84-82EE-4340-AD48-9295C4990AA3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55818-60C4-0043-D081-2EFB16D3FC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DE825-AA59-6083-63C9-5B9A47D4AA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475F-A5A9-4301-B5CF-C2B7FA42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6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9DE40-15F4-4541-9DF1-46DAF5318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9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925887"/>
            <a:ext cx="18093690" cy="9953625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Purdue co-brand placeholder">
            <a:extLst>
              <a:ext uri="{FF2B5EF4-FFF2-40B4-BE49-F238E27FC236}">
                <a16:creationId xmlns:a16="http://schemas.microsoft.com/office/drawing/2014/main" id="{779F9009-8D25-1300-CC06-3C2B03425B1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285" y="605063"/>
            <a:ext cx="3835958" cy="317477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50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3762" y="3403179"/>
            <a:ext cx="11571457" cy="1331595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2803762" y="3403179"/>
            <a:ext cx="11571457" cy="1331595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39829" y="3403174"/>
            <a:ext cx="2599690" cy="1331595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9829" y="3403174"/>
            <a:ext cx="2599690" cy="1331595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857" y="920707"/>
            <a:ext cx="13293090" cy="2332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745134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ster title"/>
          <p:cNvSpPr txBox="1">
            <a:spLocks noGrp="1"/>
          </p:cNvSpPr>
          <p:nvPr>
            <p:ph type="title"/>
          </p:nvPr>
        </p:nvSpPr>
        <p:spPr>
          <a:xfrm>
            <a:off x="527132" y="1336434"/>
            <a:ext cx="14181407" cy="149399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600" dirty="0"/>
              <a:t>RESEARCH</a:t>
            </a:r>
            <a:r>
              <a:rPr sz="9600" spc="405" dirty="0"/>
              <a:t> </a:t>
            </a:r>
            <a:r>
              <a:rPr sz="9600" spc="-35" dirty="0"/>
              <a:t>TITLE</a:t>
            </a:r>
            <a:r>
              <a:rPr sz="9600" spc="409" dirty="0"/>
              <a:t> </a:t>
            </a:r>
            <a:r>
              <a:rPr sz="9600" dirty="0"/>
              <a:t>GOES</a:t>
            </a:r>
            <a:r>
              <a:rPr sz="9600" spc="409" dirty="0"/>
              <a:t> </a:t>
            </a:r>
            <a:r>
              <a:rPr sz="9600" spc="25" dirty="0"/>
              <a:t>HERE</a:t>
            </a:r>
          </a:p>
        </p:txBody>
      </p:sp>
      <p:sp>
        <p:nvSpPr>
          <p:cNvPr id="14" name="Top black bar"/>
          <p:cNvSpPr/>
          <p:nvPr/>
        </p:nvSpPr>
        <p:spPr>
          <a:xfrm>
            <a:off x="539831" y="521219"/>
            <a:ext cx="13870305" cy="623570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Poster title-small words"/>
          <p:cNvSpPr txBox="1"/>
          <p:nvPr/>
        </p:nvSpPr>
        <p:spPr>
          <a:xfrm>
            <a:off x="3959414" y="553716"/>
            <a:ext cx="7068250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715135" algn="l"/>
                <a:tab pos="3514725" algn="l"/>
                <a:tab pos="4308475" algn="l"/>
              </a:tabLst>
            </a:pPr>
            <a:r>
              <a:rPr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S M A L L</a:t>
            </a:r>
            <a:r>
              <a:rPr lang="en-US"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  </a:t>
            </a:r>
            <a:r>
              <a:rPr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W O R D S	G O	H E R E</a:t>
            </a:r>
            <a:endParaRPr sz="3600" spc="200" dirty="0">
              <a:latin typeface="United Sans Cd Bd"/>
              <a:cs typeface="United Sans Cd Bd"/>
            </a:endParaRPr>
          </a:p>
        </p:txBody>
      </p:sp>
      <p:sp>
        <p:nvSpPr>
          <p:cNvPr id="2" name="Overview title"/>
          <p:cNvSpPr txBox="1"/>
          <p:nvPr/>
        </p:nvSpPr>
        <p:spPr>
          <a:xfrm>
            <a:off x="539832" y="3404202"/>
            <a:ext cx="2532552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1" i="1" spc="110" dirty="0">
                <a:solidFill>
                  <a:srgbClr val="D6BE91"/>
                </a:solidFill>
                <a:latin typeface="AcuminProExtraCond-BlackItalic"/>
                <a:cs typeface="AcuminProExtraCond-BlackItalic"/>
              </a:rPr>
              <a:t>OVERVIEW</a:t>
            </a:r>
            <a:endParaRPr sz="4000" dirty="0">
              <a:latin typeface="AcuminProExtraCond-BlackItalic"/>
              <a:cs typeface="AcuminProExtraCond-BlackItalic"/>
            </a:endParaRPr>
          </a:p>
        </p:txBody>
      </p:sp>
      <p:sp>
        <p:nvSpPr>
          <p:cNvPr id="3" name="Overview text"/>
          <p:cNvSpPr txBox="1"/>
          <p:nvPr/>
        </p:nvSpPr>
        <p:spPr>
          <a:xfrm>
            <a:off x="3399528" y="3533456"/>
            <a:ext cx="10307320" cy="10274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3499"/>
              </a:lnSpc>
              <a:spcBef>
                <a:spcPts val="35"/>
              </a:spcBef>
            </a:pPr>
            <a:r>
              <a:rPr sz="1600" b="1" dirty="0">
                <a:latin typeface="Acumin Pro SemiCondensed"/>
                <a:cs typeface="Acumin Pro SemiCondensed"/>
              </a:rPr>
              <a:t>65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words.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Lorem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ipsum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dolor sit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amet,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consectetuer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adipiscing elit,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sed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diam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nonummy nibh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euismod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tincidunt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spc="-25" dirty="0">
                <a:latin typeface="Acumin Pro SemiCondensed"/>
                <a:cs typeface="Acumin Pro SemiCondensed"/>
              </a:rPr>
              <a:t>ut </a:t>
            </a:r>
            <a:r>
              <a:rPr sz="1600" b="1" dirty="0">
                <a:latin typeface="Acumin Pro SemiCondensed"/>
                <a:cs typeface="Acumin Pro SemiCondensed"/>
              </a:rPr>
              <a:t>laoreet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dolore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magna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aliquam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erat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volutpat.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Ut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wisi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enim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ad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minim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veniam,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quis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nostrud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exerci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tation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spc="-10" dirty="0">
                <a:latin typeface="Acumin Pro SemiCondensed"/>
                <a:cs typeface="Acumin Pro SemiCondensed"/>
              </a:rPr>
              <a:t>ullamcorper </a:t>
            </a:r>
            <a:r>
              <a:rPr sz="1600" b="1" dirty="0">
                <a:latin typeface="Acumin Pro SemiCondensed"/>
                <a:cs typeface="Acumin Pro SemiCondensed"/>
              </a:rPr>
              <a:t>suscipit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lobortis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nisl ut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aliquip exea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commodo consequat.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Duis autem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vel eum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iriure dolor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hendrerit nulla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at </a:t>
            </a:r>
            <a:r>
              <a:rPr sz="1600" b="1" spc="-20" dirty="0">
                <a:latin typeface="Acumin Pro SemiCondensed"/>
                <a:cs typeface="Acumin Pro SemiCondensed"/>
              </a:rPr>
              <a:t>vero </a:t>
            </a:r>
            <a:r>
              <a:rPr sz="1600" b="1" dirty="0">
                <a:latin typeface="Acumin Pro SemiCondensed"/>
                <a:cs typeface="Acumin Pro SemiCondensed"/>
              </a:rPr>
              <a:t>eros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iusto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odio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dignissim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qui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blandit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praesent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luptatum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zzril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duis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spc="-10" dirty="0">
                <a:latin typeface="Acumin Pro SemiCondensed"/>
                <a:cs typeface="Acumin Pro SemiCondensed"/>
              </a:rPr>
              <a:t>facilisi.</a:t>
            </a:r>
            <a:endParaRPr sz="1600" dirty="0">
              <a:latin typeface="Acumin Pro SemiCondensed"/>
              <a:cs typeface="Acumin Pro SemiCondensed"/>
            </a:endParaRPr>
          </a:p>
        </p:txBody>
      </p:sp>
      <p:sp>
        <p:nvSpPr>
          <p:cNvPr id="7" name="Photo 1"/>
          <p:cNvSpPr/>
          <p:nvPr/>
        </p:nvSpPr>
        <p:spPr>
          <a:xfrm>
            <a:off x="531688" y="5167707"/>
            <a:ext cx="4520565" cy="3453765"/>
          </a:xfrm>
          <a:custGeom>
            <a:avLst/>
            <a:gdLst/>
            <a:ahLst/>
            <a:cxnLst/>
            <a:rect l="l" t="t" r="r" b="b"/>
            <a:pathLst>
              <a:path w="4520565" h="3453765">
                <a:moveTo>
                  <a:pt x="4520514" y="0"/>
                </a:moveTo>
                <a:lnTo>
                  <a:pt x="0" y="0"/>
                </a:lnTo>
                <a:lnTo>
                  <a:pt x="0" y="3453554"/>
                </a:lnTo>
                <a:lnTo>
                  <a:pt x="4520514" y="3453554"/>
                </a:lnTo>
                <a:lnTo>
                  <a:pt x="452051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ection 1 head"/>
          <p:cNvSpPr txBox="1"/>
          <p:nvPr/>
        </p:nvSpPr>
        <p:spPr>
          <a:xfrm>
            <a:off x="511806" y="8616312"/>
            <a:ext cx="4530725" cy="973023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842010">
              <a:lnSpc>
                <a:spcPct val="77000"/>
              </a:lnSpc>
              <a:spcBef>
                <a:spcPts val="1070"/>
              </a:spcBef>
            </a:pPr>
            <a:r>
              <a:rPr sz="340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00" b="1" i="1" spc="95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00" b="1" i="1" spc="10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GOES</a:t>
            </a:r>
            <a:r>
              <a:rPr sz="3400" b="1" i="1" spc="10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HERE </a:t>
            </a:r>
            <a:r>
              <a:rPr sz="3400" b="1" i="1" dirty="0">
                <a:latin typeface="AcuminProExtraCond-BlackItalic"/>
                <a:cs typeface="AcuminProExtraCond-BlackItalic"/>
              </a:rPr>
              <a:t>ONE</a:t>
            </a:r>
            <a:r>
              <a:rPr sz="3400" b="1" i="1" spc="5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OR</a:t>
            </a:r>
            <a:r>
              <a:rPr sz="3400" b="1" i="1" spc="55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TWO</a:t>
            </a:r>
            <a:r>
              <a:rPr sz="3400" b="1" i="1" spc="5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LINES</a:t>
            </a:r>
            <a:endParaRPr sz="3400" dirty="0">
              <a:latin typeface="AcuminProExtraCond-BlackItalic"/>
              <a:cs typeface="AcuminProExtraCond-BlackItalic"/>
            </a:endParaRPr>
          </a:p>
        </p:txBody>
      </p:sp>
      <p:sp>
        <p:nvSpPr>
          <p:cNvPr id="20" name="Section 1 text">
            <a:extLst>
              <a:ext uri="{FF2B5EF4-FFF2-40B4-BE49-F238E27FC236}">
                <a16:creationId xmlns:a16="http://schemas.microsoft.com/office/drawing/2014/main" id="{0B439B66-AB6D-B492-C45F-2F5B62B53898}"/>
              </a:ext>
            </a:extLst>
          </p:cNvPr>
          <p:cNvSpPr txBox="1"/>
          <p:nvPr/>
        </p:nvSpPr>
        <p:spPr>
          <a:xfrm>
            <a:off x="533072" y="9721619"/>
            <a:ext cx="4530725" cy="4936223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43180">
              <a:lnSpc>
                <a:spcPct val="104600"/>
              </a:lnSpc>
              <a:spcBef>
                <a:spcPts val="40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180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exerci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in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31750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zzril 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veniam,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nisl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eum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vero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5" name="Photo 2"/>
          <p:cNvSpPr/>
          <p:nvPr/>
        </p:nvSpPr>
        <p:spPr>
          <a:xfrm>
            <a:off x="5699070" y="9337004"/>
            <a:ext cx="8710930" cy="5217795"/>
          </a:xfrm>
          <a:custGeom>
            <a:avLst/>
            <a:gdLst/>
            <a:ahLst/>
            <a:cxnLst/>
            <a:rect l="l" t="t" r="r" b="b"/>
            <a:pathLst>
              <a:path w="8710930" h="5217794">
                <a:moveTo>
                  <a:pt x="8710683" y="0"/>
                </a:moveTo>
                <a:lnTo>
                  <a:pt x="0" y="0"/>
                </a:lnTo>
                <a:lnTo>
                  <a:pt x="0" y="5217525"/>
                </a:lnTo>
                <a:lnTo>
                  <a:pt x="8710683" y="5217525"/>
                </a:lnTo>
                <a:lnTo>
                  <a:pt x="8710683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ection 2 head"/>
          <p:cNvSpPr txBox="1"/>
          <p:nvPr/>
        </p:nvSpPr>
        <p:spPr>
          <a:xfrm>
            <a:off x="5686486" y="4735556"/>
            <a:ext cx="8104505" cy="549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40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GOES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HERE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AND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SPANS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TWO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COLUMNS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OF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TEXT</a:t>
            </a:r>
            <a:endParaRPr sz="3400" dirty="0">
              <a:latin typeface="AcuminProExtraCond-BlackItalic"/>
              <a:cs typeface="AcuminProExtraCond-BlackItalic"/>
            </a:endParaRPr>
          </a:p>
        </p:txBody>
      </p:sp>
      <p:sp>
        <p:nvSpPr>
          <p:cNvPr id="10" name="Section 2 text column 1"/>
          <p:cNvSpPr txBox="1"/>
          <p:nvPr/>
        </p:nvSpPr>
        <p:spPr>
          <a:xfrm>
            <a:off x="5686486" y="5713569"/>
            <a:ext cx="4105275" cy="3247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5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225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nostrud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aliquip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iriure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facilisis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27114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qui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17780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adipiscing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ut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wisi</a:t>
            </a:r>
            <a:r>
              <a:rPr sz="1350" dirty="0">
                <a:latin typeface="AcuminProSemiCond-Medium"/>
                <a:cs typeface="AcuminProSemiCond-Medium"/>
              </a:rPr>
              <a:t> 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tation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12" name="Section 2 text column 2"/>
          <p:cNvSpPr txBox="1"/>
          <p:nvPr/>
        </p:nvSpPr>
        <p:spPr>
          <a:xfrm>
            <a:off x="10227477" y="5716140"/>
            <a:ext cx="4172585" cy="3247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158750">
              <a:lnSpc>
                <a:spcPct val="104600"/>
              </a:lnSpc>
              <a:spcBef>
                <a:spcPts val="50"/>
              </a:spcBef>
            </a:pP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consequat,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et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adipiscing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ut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enim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ullamcorper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commodo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hendrerit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luptatum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delenit.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4" name="Chart heading box"/>
          <p:cNvSpPr txBox="1"/>
          <p:nvPr/>
        </p:nvSpPr>
        <p:spPr>
          <a:xfrm>
            <a:off x="15014585" y="4560887"/>
            <a:ext cx="4566316" cy="1106958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5720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360"/>
              </a:spcBef>
            </a:pPr>
            <a:endParaRPr sz="2950" dirty="0">
              <a:latin typeface="United Sans Cd Bd"/>
              <a:cs typeface="United Sans Cd Bd"/>
            </a:endParaRPr>
          </a:p>
        </p:txBody>
      </p:sp>
      <p:sp>
        <p:nvSpPr>
          <p:cNvPr id="22" name="Chart heading">
            <a:extLst>
              <a:ext uri="{FF2B5EF4-FFF2-40B4-BE49-F238E27FC236}">
                <a16:creationId xmlns:a16="http://schemas.microsoft.com/office/drawing/2014/main" id="{E1AB7C48-A6DB-9FF5-A60C-908979BFFFDD}"/>
              </a:ext>
            </a:extLst>
          </p:cNvPr>
          <p:cNvSpPr txBox="1"/>
          <p:nvPr/>
        </p:nvSpPr>
        <p:spPr>
          <a:xfrm>
            <a:off x="15014585" y="4689854"/>
            <a:ext cx="4522580" cy="46294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715135" algn="l"/>
                <a:tab pos="3514725" algn="l"/>
                <a:tab pos="4308475" algn="l"/>
              </a:tabLst>
            </a:pPr>
            <a:r>
              <a:rPr lang="en-US" sz="2900" b="1" dirty="0">
                <a:solidFill>
                  <a:schemeClr val="bg1"/>
                </a:solidFill>
                <a:latin typeface="United Sans Cd Bd"/>
                <a:cs typeface="United Sans Cd Bd"/>
              </a:rPr>
              <a:t>HEADING FOR CHART/DIAGRAM</a:t>
            </a:r>
            <a:endParaRPr sz="2900" dirty="0">
              <a:solidFill>
                <a:schemeClr val="bg1"/>
              </a:solidFill>
              <a:latin typeface="United Sans Cd Bd"/>
              <a:cs typeface="United Sans Cd Bd"/>
            </a:endParaRPr>
          </a:p>
        </p:txBody>
      </p:sp>
      <p:sp>
        <p:nvSpPr>
          <p:cNvPr id="6" name="Chart box"/>
          <p:cNvSpPr/>
          <p:nvPr/>
        </p:nvSpPr>
        <p:spPr>
          <a:xfrm>
            <a:off x="15053876" y="5757055"/>
            <a:ext cx="4518660" cy="2856230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ction 3 head"/>
          <p:cNvSpPr txBox="1"/>
          <p:nvPr/>
        </p:nvSpPr>
        <p:spPr>
          <a:xfrm>
            <a:off x="15024886" y="8550315"/>
            <a:ext cx="4530725" cy="981166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812800">
              <a:lnSpc>
                <a:spcPct val="75900"/>
              </a:lnSpc>
              <a:spcBef>
                <a:spcPts val="1110"/>
              </a:spcBef>
            </a:pPr>
            <a:r>
              <a:rPr sz="345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GOES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spc="-20" dirty="0">
                <a:latin typeface="AcuminProExtraCond-BlackItalic"/>
                <a:cs typeface="AcuminProExtraCond-BlackItalic"/>
              </a:rPr>
              <a:t>HERE </a:t>
            </a:r>
            <a:r>
              <a:rPr sz="3450" b="1" i="1" dirty="0">
                <a:latin typeface="AcuminProExtraCond-BlackItalic"/>
                <a:cs typeface="AcuminProExtraCond-BlackItalic"/>
              </a:rPr>
              <a:t>ONE</a:t>
            </a:r>
            <a:r>
              <a:rPr sz="3450" b="1" i="1" spc="1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OR</a:t>
            </a:r>
            <a:r>
              <a:rPr sz="3450" b="1" i="1" spc="20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TWO</a:t>
            </a:r>
            <a:r>
              <a:rPr sz="3450" b="1" i="1" spc="15" dirty="0">
                <a:latin typeface="AcuminProExtraCond-BlackItalic"/>
                <a:cs typeface="AcuminProExtraCond-BlackItalic"/>
              </a:rPr>
              <a:t> </a:t>
            </a:r>
            <a:r>
              <a:rPr sz="3450" b="1" i="1" spc="-10" dirty="0">
                <a:latin typeface="AcuminProExtraCond-BlackItalic"/>
                <a:cs typeface="AcuminProExtraCond-BlackItalic"/>
              </a:rPr>
              <a:t>LINE</a:t>
            </a:r>
            <a:r>
              <a:rPr lang="en-US" sz="3450" b="1" i="1" spc="-10" dirty="0">
                <a:latin typeface="AcuminProExtraCond-BlackItalic"/>
                <a:cs typeface="AcuminProExtraCond-BlackItalic"/>
              </a:rPr>
              <a:t>S</a:t>
            </a:r>
          </a:p>
        </p:txBody>
      </p:sp>
      <p:sp>
        <p:nvSpPr>
          <p:cNvPr id="21" name="Section 3 text">
            <a:extLst>
              <a:ext uri="{FF2B5EF4-FFF2-40B4-BE49-F238E27FC236}">
                <a16:creationId xmlns:a16="http://schemas.microsoft.com/office/drawing/2014/main" id="{FD7B6E42-D3F3-43B0-46C6-9DE3499AC3B2}"/>
              </a:ext>
            </a:extLst>
          </p:cNvPr>
          <p:cNvSpPr txBox="1"/>
          <p:nvPr/>
        </p:nvSpPr>
        <p:spPr>
          <a:xfrm>
            <a:off x="15053876" y="9721619"/>
            <a:ext cx="4530725" cy="4941353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43180">
              <a:lnSpc>
                <a:spcPct val="104600"/>
              </a:lnSpc>
              <a:spcBef>
                <a:spcPts val="63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180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exerci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in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31750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zzril 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veniam,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nisl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eum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vero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18" name="Vertical line 1"/>
          <p:cNvSpPr/>
          <p:nvPr/>
        </p:nvSpPr>
        <p:spPr>
          <a:xfrm>
            <a:off x="5386107" y="5167704"/>
            <a:ext cx="0" cy="9387205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Vertical line 2"/>
          <p:cNvSpPr/>
          <p:nvPr/>
        </p:nvSpPr>
        <p:spPr>
          <a:xfrm>
            <a:off x="14712292" y="5167704"/>
            <a:ext cx="0" cy="9387205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 Sections-36x48.potx" id="{DE13E802-7765-544E-B726-98C1418A44E6}" vid="{8FE8B9EF-8E10-5F4D-9F42-3CF683A01E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Research-Poster-3 Sections-36x48</Template>
  <TotalTime>105</TotalTime>
  <Words>794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 ExtraCondensed</vt:lpstr>
      <vt:lpstr>Acumin Pro SemiCondensed</vt:lpstr>
      <vt:lpstr>AcuminProExtraCond-BlackItalic</vt:lpstr>
      <vt:lpstr>AcuminProSemiCond-Medium</vt:lpstr>
      <vt:lpstr>Calibri</vt:lpstr>
      <vt:lpstr>United Sans Cd Bd</vt:lpstr>
      <vt:lpstr>Office Theme</vt:lpstr>
      <vt:lpstr>RESEARCH TITLE GOES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GOES HERE</dc:title>
  <dc:creator>Hustedt-Warren, Karan Elizabeth</dc:creator>
  <cp:lastModifiedBy>Karan Warren</cp:lastModifiedBy>
  <cp:revision>3</cp:revision>
  <dcterms:created xsi:type="dcterms:W3CDTF">2023-06-14T15:07:25Z</dcterms:created>
  <dcterms:modified xsi:type="dcterms:W3CDTF">2023-08-06T20:50:35Z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